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D1143-8667-4996-A563-29810BE0C27D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D1143-8667-4996-A563-29810BE0C27D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D1143-8667-4996-A563-29810BE0C27D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D1143-8667-4996-A563-29810BE0C27D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createCanvas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drawCircle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//drawSpiral(xpos, ypos, 0.5, 5);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drawCircle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sqrt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point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point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point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point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drawSpiral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growth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size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size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sqrt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point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growth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sqrt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point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growth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latin typeface="MingLiU" panose="02020509000000000000" pitchFamily="49" charset="-120"/>
                    <a:ea typeface="MingLiU" panose="02020509000000000000" pitchFamily="49" charset="-120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latin typeface="MingLiU" panose="02020509000000000000" pitchFamily="49" charset="-120"/>
                    <a:ea typeface="MingLiU" panose="02020509000000000000" pitchFamily="49" charset="-120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latin typeface="MingLiU" panose="02020509000000000000" pitchFamily="49" charset="-120"/>
                    <a:ea typeface="MingLiU" panose="02020509000000000000" pitchFamily="49" charset="-120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latin typeface="MingLiU" panose="02020509000000000000" pitchFamily="49" charset="-120"/>
                    <a:ea typeface="MingLiU" panose="02020509000000000000" pitchFamily="49" charset="-120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989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0.8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0.8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createCanvas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0.8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0.8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drawCircle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//drawSpiral(xpos, ypos, 20, 5);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drawCircle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point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//1/8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while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sqrt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sqrt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abs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abs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point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//2/8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while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sqrt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sqrt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abs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abs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point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//3/8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(usw. für alle 8 Kreisabschnitte...)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latin typeface="MingLiU" panose="02020509000000000000" pitchFamily="49" charset="-120"/>
                    <a:ea typeface="MingLiU" panose="02020509000000000000" pitchFamily="49" charset="-120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latin typeface="MingLiU" panose="02020509000000000000" pitchFamily="49" charset="-120"/>
                    <a:ea typeface="MingLiU" panose="02020509000000000000" pitchFamily="49" charset="-120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467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</a:t>
            </a:r>
            <a:r>
              <a:rPr lang="de-CH" sz="1000" noProof="1">
                <a:solidFill>
                  <a:srgbClr val="CCCCCC"/>
                </a:solidFill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0.8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0.8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createCanvas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0.8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0.8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//drawSpiral(xpos, ypos, 12, 6);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drawSpiral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drawSpiral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growth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size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growth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0.01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drawCircle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growth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size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console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log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 "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//1/8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while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sqrt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sqrt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sqrt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abs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abs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abs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abs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r1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drawCircle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growth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//2/8</a:t>
            </a:r>
            <a:endParaRPr lang="de-CH" sz="1000" noProof="1">
              <a:solidFill>
                <a:srgbClr val="CCCCCC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(usw. für alle 8 Spiralenabschnitte...)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drawCircle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ypos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latin typeface="MingLiU" panose="02020509000000000000" pitchFamily="49" charset="-120"/>
                    <a:ea typeface="MingLiU" panose="02020509000000000000" pitchFamily="49" charset="-120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solidFill>
                      <a:schemeClr val="bg1"/>
                    </a:solidFill>
                    <a:latin typeface="MingLiU" panose="02020509000000000000" pitchFamily="49" charset="-120"/>
                    <a:ea typeface="MingLiU" panose="02020509000000000000" pitchFamily="49" charset="-120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65189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  <a:p>
            <a:endParaRPr lang="de-CH" sz="1000" b="0" noProof="1">
              <a:solidFill>
                <a:srgbClr val="C586C0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green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blue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endParaRPr lang="de-CH" sz="1000" b="0" noProof="1">
              <a:solidFill>
                <a:srgbClr val="C586C0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</a:p>
          <a:p>
            <a:endParaRPr lang="de-CH" sz="1000" b="0" noProof="1">
              <a:solidFill>
                <a:srgbClr val="6A9955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noProof="1">
                <a:solidFill>
                  <a:srgbClr val="6A9955"/>
                </a:solidFill>
                <a:latin typeface="Cascadia Code" panose="020B0609020000020004" pitchFamily="49" charset="0"/>
              </a:rPr>
              <a:t>//Spirale 3</a:t>
            </a:r>
            <a:endParaRPr lang="de-CH" sz="1000" noProof="1">
              <a:solidFill>
                <a:srgbClr val="C586C0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green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green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blue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blue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else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&gt;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noProof="1">
              <a:solidFill>
                <a:srgbClr val="9CDCFE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noProof="1">
                <a:solidFill>
                  <a:srgbClr val="6A9955"/>
                </a:solidFill>
                <a:latin typeface="Cascadia Code" panose="020B0609020000020004" pitchFamily="49" charset="0"/>
              </a:rPr>
              <a:t>//Spirale 1</a:t>
            </a:r>
            <a:endParaRPr lang="de-CH" sz="1000" b="0" noProof="1">
              <a:solidFill>
                <a:srgbClr val="9CDCFE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127.5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green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blue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127.5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endParaRPr lang="de-CH" sz="1000" noProof="1">
              <a:solidFill>
                <a:srgbClr val="CCCCCC"/>
              </a:solidFill>
              <a:latin typeface="Cascadia Code" panose="020B0609020000020004" pitchFamily="49" charset="0"/>
            </a:endParaRPr>
          </a:p>
          <a:p>
            <a:r>
              <a:rPr lang="de-CH" sz="1000" noProof="1">
                <a:solidFill>
                  <a:srgbClr val="6A9955"/>
                </a:solidFill>
                <a:latin typeface="Cascadia Code" panose="020B0609020000020004" pitchFamily="49" charset="0"/>
              </a:rPr>
              <a:t>//Spirale 4</a:t>
            </a:r>
            <a:endParaRPr lang="de-CH" sz="1000" noProof="1">
              <a:solidFill>
                <a:srgbClr val="CCCCCC"/>
              </a:solidFill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red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green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blue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noProof="1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noProof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noProof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//(...)</a:t>
            </a:r>
            <a:endParaRPr lang="de-CH" sz="1000" b="0" noProof="1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latin typeface="MingLiU" panose="02020509000000000000" pitchFamily="49" charset="-120"/>
                    <a:ea typeface="MingLiU" panose="02020509000000000000" pitchFamily="49" charset="-120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latin typeface="MingLiU" panose="02020509000000000000" pitchFamily="49" charset="-120"/>
                    <a:ea typeface="MingLiU" panose="02020509000000000000" pitchFamily="49" charset="-120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solidFill>
                      <a:schemeClr val="bg1"/>
                    </a:solidFill>
                    <a:latin typeface="MingLiU" panose="02020509000000000000" pitchFamily="49" charset="-120"/>
                    <a:ea typeface="MingLiU" panose="02020509000000000000" pitchFamily="49" charset="-120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b="1" noProof="1">
                    <a:latin typeface="MingLiU" panose="02020509000000000000" pitchFamily="49" charset="-120"/>
                    <a:ea typeface="MingLiU" panose="02020509000000000000" pitchFamily="49" charset="-120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5756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1171</Words>
  <Application>Microsoft Office PowerPoint</Application>
  <PresentationFormat>Widescreen</PresentationFormat>
  <Paragraphs>164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1</cp:revision>
  <dcterms:created xsi:type="dcterms:W3CDTF">2024-05-02T13:40:13Z</dcterms:created>
  <dcterms:modified xsi:type="dcterms:W3CDTF">2024-05-02T14:36:07Z</dcterms:modified>
</cp:coreProperties>
</file>